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43924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мелкой моторики рук по средством тестопластики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Тестолюбы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sz="2700" dirty="0" smtClean="0"/>
              <a:t>Подготовила: воспитатель </a:t>
            </a:r>
            <a:br>
              <a:rPr lang="ru-RU" sz="2700" dirty="0" smtClean="0"/>
            </a:br>
            <a:r>
              <a:rPr lang="ru-RU" sz="2700" dirty="0" smtClean="0"/>
              <a:t>Рыбальченко Светлана Валерьевна</a:t>
            </a:r>
            <a:br>
              <a:rPr lang="ru-RU" sz="2700" dirty="0" smtClean="0"/>
            </a:br>
            <a:r>
              <a:rPr lang="ru-RU" sz="2700" dirty="0" smtClean="0"/>
              <a:t>МКДОУ д/с №101 «Улыбка»</a:t>
            </a:r>
            <a:br>
              <a:rPr lang="ru-RU" sz="2700" dirty="0" smtClean="0"/>
            </a:br>
            <a:r>
              <a:rPr lang="ru-RU" sz="2700" dirty="0" smtClean="0"/>
              <a:t>г. Новосибирск </a:t>
            </a:r>
            <a:br>
              <a:rPr lang="ru-RU" sz="2700" dirty="0" smtClean="0"/>
            </a:br>
            <a:r>
              <a:rPr lang="ru-RU" sz="2700" dirty="0" smtClean="0"/>
              <a:t>Группа №6 первая младшая «Гномики»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>Лепка из соленого теста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Лепка – самый осязаемый вид художественного творчества. </a:t>
            </a:r>
          </a:p>
          <a:p>
            <a:r>
              <a:rPr lang="ru-RU" dirty="0" smtClean="0"/>
              <a:t>Основным инструментом в лепке является руки.</a:t>
            </a:r>
          </a:p>
          <a:p>
            <a:r>
              <a:rPr lang="ru-RU" dirty="0" smtClean="0"/>
              <a:t> Уровень умения зависит от владения собственными руками.</a:t>
            </a:r>
          </a:p>
          <a:p>
            <a:r>
              <a:rPr lang="ru-RU" dirty="0" smtClean="0"/>
              <a:t> Чем раньше ребенку дают возможность лепить, тем лучше развиваются его навыки владения собственными руками.</a:t>
            </a:r>
          </a:p>
          <a:p>
            <a:r>
              <a:rPr lang="ru-RU" dirty="0" smtClean="0"/>
              <a:t>Тестопластика – искусство создания объемных и рельефных изделий из теста, которые используются как сувениры. Теста очень эластично, его легко обрабатывать, изделия из такого материала долговечны, а работа с соленым тестом доставляет удовольствие и радость.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 всех занятий лепки из соленого теста</a:t>
            </a:r>
            <a:r>
              <a:rPr lang="ru-RU" dirty="0" smtClean="0"/>
              <a:t> 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вызвать у ребенка интерес к лепке, познакомить со свойствами соленого теста. Оно имеет свойства мяться, скатываться, расплющиваться, рваться, крошиться, подсыхать. Важно научить ребенка лепить разные фигуры, соединять их в композиции и т. д. — это развивает мелкую моторику, воображение и фантазию ребенка.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приготовить соленое тесто?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Существует несколько рецептов его приготовления:</a:t>
            </a:r>
          </a:p>
          <a:p>
            <a:r>
              <a:rPr lang="ru-RU" b="1" i="1" dirty="0" smtClean="0"/>
              <a:t>1 способ</a:t>
            </a:r>
            <a:r>
              <a:rPr lang="ru-RU" dirty="0" smtClean="0"/>
              <a:t>: 2 стакана муки, 1 стакан мелкой соли, 250 мл воды. Соль растворить в воде, затем добавить муку и замесить тесто.</a:t>
            </a:r>
          </a:p>
          <a:p>
            <a:r>
              <a:rPr lang="ru-RU" b="1" i="1" dirty="0" smtClean="0"/>
              <a:t>2 способ:</a:t>
            </a:r>
            <a:r>
              <a:rPr lang="ru-RU" dirty="0" smtClean="0"/>
              <a:t> 1 стакан мелкой соли, 1 стакан муки, 1 столовая ложка растительного масла, 1/2 стакана воды. Все перемешать ложкой, а потом руками до однородного состояния.</a:t>
            </a:r>
          </a:p>
          <a:p>
            <a:r>
              <a:rPr lang="ru-RU" b="1" i="1" dirty="0" smtClean="0"/>
              <a:t>3 способ</a:t>
            </a:r>
            <a:r>
              <a:rPr lang="ru-RU" dirty="0" smtClean="0"/>
              <a:t> (цветное тесто). Можно не раскрашивать поделки после высыхания, а использовать сразу цветное тесто. Для этого нужно в 1/4 стакана воды, постоянно помешивая, развести немного гуаши (количество зависит от насыщенности цвета, который вам нужен). Затем добавить разведенную гуашь в смесь муки и соли, вымесить крутое тесто.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Способы сушки теста</a:t>
            </a:r>
            <a:endParaRPr lang="ru-RU" b="1" i="1" dirty="0" smtClean="0"/>
          </a:p>
          <a:p>
            <a:pPr>
              <a:buNone/>
            </a:pPr>
            <a:r>
              <a:rPr lang="ru-RU" dirty="0" smtClean="0"/>
              <a:t>Изделия из теста можно сушить в духовке или на открытом воздухе.</a:t>
            </a:r>
          </a:p>
          <a:p>
            <a:pPr>
              <a:buNone/>
            </a:pPr>
            <a:r>
              <a:rPr lang="ru-RU" dirty="0" smtClean="0"/>
              <a:t>Изделие из теста можно раскрашивать, лакировать, украшать крупой и мелкими предметами, </a:t>
            </a:r>
            <a:r>
              <a:rPr lang="ru-RU" dirty="0" err="1" smtClean="0"/>
              <a:t>облепливать</a:t>
            </a:r>
            <a:r>
              <a:rPr lang="ru-RU" dirty="0" smtClean="0"/>
              <a:t> или «обмазывать» предметы, работа с шаблонами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Готовое тесто можно 1-2 недели хранить в пакете в холодильнике. </a:t>
            </a:r>
          </a:p>
          <a:p>
            <a:pPr>
              <a:buNone/>
            </a:pPr>
            <a:r>
              <a:rPr lang="ru-RU" dirty="0" smtClean="0"/>
              <a:t>- Первые 2-3 раза дети знакомятся с материалом, поэтому задания должны быть совсем простые. Дети тыкают пальчиком, размазывают тесто, хлопают ладошкой.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36004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Что могут дети в полтора, два, три года делать из соленого теста?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  -отщипывать кусочек </a:t>
            </a:r>
          </a:p>
          <a:p>
            <a:r>
              <a:rPr lang="ru-RU" dirty="0" smtClean="0"/>
              <a:t>  -прилеплять кусочек </a:t>
            </a:r>
          </a:p>
          <a:p>
            <a:r>
              <a:rPr lang="ru-RU" dirty="0" smtClean="0"/>
              <a:t>  -размазывать тесто пальцем</a:t>
            </a:r>
          </a:p>
          <a:p>
            <a:r>
              <a:rPr lang="ru-RU" dirty="0" smtClean="0"/>
              <a:t>  -плющить тесто всей ладошкой</a:t>
            </a:r>
          </a:p>
          <a:p>
            <a:pPr>
              <a:buNone/>
            </a:pPr>
            <a:r>
              <a:rPr lang="ru-RU" dirty="0" smtClean="0"/>
              <a:t>        -тыкать пальцем в лепешку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3800" b="1" dirty="0" smtClean="0"/>
              <a:t>Чему могут научится дети в полтора, два, три года делать из соленого теста? </a:t>
            </a:r>
            <a:r>
              <a:rPr lang="ru-RU" dirty="0" smtClean="0"/>
              <a:t> </a:t>
            </a:r>
          </a:p>
          <a:p>
            <a:r>
              <a:rPr lang="ru-RU" dirty="0" smtClean="0"/>
              <a:t>   -катать маленькие колбочки одним пальчиком</a:t>
            </a:r>
          </a:p>
          <a:p>
            <a:r>
              <a:rPr lang="ru-RU" dirty="0" smtClean="0"/>
              <a:t>  -катать большие колобки ладошкой</a:t>
            </a:r>
          </a:p>
          <a:p>
            <a:r>
              <a:rPr lang="ru-RU" dirty="0" smtClean="0"/>
              <a:t>  -катать колбаски</a:t>
            </a:r>
          </a:p>
          <a:p>
            <a:r>
              <a:rPr lang="ru-RU" dirty="0" smtClean="0"/>
              <a:t>  -резать стекой колбаску </a:t>
            </a:r>
          </a:p>
          <a:p>
            <a:r>
              <a:rPr lang="ru-RU" dirty="0" smtClean="0"/>
              <a:t>  -из шариков, которые катает, плющить          пальцем маленькие лепешки</a:t>
            </a:r>
          </a:p>
          <a:p>
            <a:r>
              <a:rPr lang="ru-RU" dirty="0" smtClean="0"/>
              <a:t>  -вытягивать форму</a:t>
            </a:r>
          </a:p>
          <a:p>
            <a:r>
              <a:rPr lang="ru-RU" dirty="0" smtClean="0"/>
              <a:t>  -согнуть форму </a:t>
            </a:r>
          </a:p>
          <a:p>
            <a:r>
              <a:rPr lang="ru-RU" dirty="0" smtClean="0"/>
              <a:t>  -соединять детали (прижать, примазать, загладить)</a:t>
            </a:r>
          </a:p>
          <a:p>
            <a:r>
              <a:rPr lang="ru-RU" dirty="0" smtClean="0"/>
              <a:t>  -дополнять изделия мелкими деталями (</a:t>
            </a:r>
            <a:r>
              <a:rPr lang="ru-RU" dirty="0" err="1" smtClean="0"/>
              <a:t>налепами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  -процарапывание различными инструментами</a:t>
            </a:r>
          </a:p>
          <a:p>
            <a:r>
              <a:rPr lang="ru-RU" dirty="0" smtClean="0"/>
              <a:t>  -оформление рельефом (оттиском)</a:t>
            </a:r>
          </a:p>
          <a:p>
            <a:r>
              <a:rPr lang="ru-RU" dirty="0" smtClean="0"/>
              <a:t>  -раскатывать столбики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Существуют основные способы лепки: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437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   -Конструктивный</a:t>
            </a:r>
          </a:p>
          <a:p>
            <a:pPr>
              <a:buNone/>
            </a:pPr>
            <a:r>
              <a:rPr lang="ru-RU" dirty="0" smtClean="0"/>
              <a:t>    -Скульптурный (пластический)</a:t>
            </a:r>
          </a:p>
          <a:p>
            <a:pPr>
              <a:buNone/>
            </a:pPr>
            <a:r>
              <a:rPr lang="ru-RU" dirty="0" smtClean="0"/>
              <a:t>    -Комбинированный</a:t>
            </a:r>
          </a:p>
          <a:p>
            <a:pPr>
              <a:buNone/>
            </a:pPr>
            <a:r>
              <a:rPr lang="ru-RU" dirty="0" smtClean="0"/>
              <a:t>    А также лепку можно разделить на               предметную и сюжетную.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i="1" dirty="0" smtClean="0"/>
              <a:t>Раскраска и лакировка изделий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Раскраска</a:t>
            </a:r>
            <a:r>
              <a:rPr lang="ru-RU" dirty="0" smtClean="0"/>
              <a:t>. После полного высыхания изделий его нужно раскрасить. Для этого можно использовать гуашь, акриловые или акварельные краски.</a:t>
            </a:r>
          </a:p>
          <a:p>
            <a:r>
              <a:rPr lang="ru-RU" dirty="0" smtClean="0"/>
              <a:t>В гуашь можно добавить клей ПВА, это придаст изделию блеск.</a:t>
            </a:r>
          </a:p>
          <a:p>
            <a:r>
              <a:rPr lang="ru-RU" b="1" i="1" dirty="0" smtClean="0"/>
              <a:t>Лакировка.</a:t>
            </a:r>
            <a:r>
              <a:rPr lang="ru-RU" dirty="0" smtClean="0"/>
              <a:t> Закрепить краску и придать поделке блеск можно с помощью клея ПВА или акрилового лака. Акриловый лак </a:t>
            </a:r>
            <a:r>
              <a:rPr lang="ru-RU" dirty="0" err="1" smtClean="0"/>
              <a:t>водорастворим</a:t>
            </a:r>
            <a:r>
              <a:rPr lang="ru-RU" dirty="0" smtClean="0"/>
              <a:t>, нетоксичен, сохнет 6-8 часов.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-1467544"/>
            <a:ext cx="8229600" cy="722818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416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Развитие мелкой моторики рук по средством тестопластики «Тестолюбы» Подготовила: воспитатель  Рыбальченко Светлана Валерьевна МКДОУ д/с №101 «Улыбка» г. Новосибирск  Группа №6 первая младшая «Гномики»   </vt:lpstr>
      <vt:lpstr>  Лепка из соленого теста </vt:lpstr>
      <vt:lpstr>  Цель всех занятий лепки из соленого теста —</vt:lpstr>
      <vt:lpstr>Как приготовить соленое тесто? </vt:lpstr>
      <vt:lpstr> </vt:lpstr>
      <vt:lpstr>Что могут дети в полтора, два, три года делать из соленого теста?  </vt:lpstr>
      <vt:lpstr>Существуют основные способы лепки: </vt:lpstr>
      <vt:lpstr> Раскраска и лакировка изделий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user</cp:lastModifiedBy>
  <cp:revision>36</cp:revision>
  <dcterms:created xsi:type="dcterms:W3CDTF">2018-03-09T11:07:57Z</dcterms:created>
  <dcterms:modified xsi:type="dcterms:W3CDTF">2018-03-23T01:59:50Z</dcterms:modified>
</cp:coreProperties>
</file>