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3" r:id="rId10"/>
    <p:sldId id="280" r:id="rId11"/>
    <p:sldId id="274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6" autoAdjust="0"/>
    <p:restoredTop sz="94624" autoAdjust="0"/>
  </p:normalViewPr>
  <p:slideViewPr>
    <p:cSldViewPr>
      <p:cViewPr>
        <p:scale>
          <a:sx n="70" d="100"/>
          <a:sy n="70" d="100"/>
        </p:scale>
        <p:origin x="-14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рина\Desktop\картинки Будь здоров малыш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480" y="0"/>
            <a:ext cx="9447387" cy="68853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63888" y="548680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        Проект: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«Будь здоров, малыш!»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первая младшая группа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988840"/>
            <a:ext cx="3888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Подготовила: Рыбальченко С.В.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будь здоров малыш\картинки Будь здоров малыш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F:\будь здоров малыш\20171220_164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72816"/>
            <a:ext cx="3960440" cy="43147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54868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итоге проекта родители: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Выразили желание изготовить плакат о пользе закаливания с советами , с чего начинать.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77072"/>
            <a:ext cx="1368152" cy="201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077072"/>
            <a:ext cx="1368152" cy="201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Карина\Desktop\картинки Будь здоров малыш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4844"/>
            <a:ext cx="9180512" cy="6858000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971600" y="1410209"/>
            <a:ext cx="73448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результате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У большинства детей сформированы основы гигиенических навыков;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Дети ежедневно слышат информацию о полезной и вредной пищи для здоровья человека (во время завтрака, полдника, обеда, ужина), о ценности здоровья (подвижные игры, физкультминутки, различные виды гимнастик: пальчиковые, артикуляционные, утренняя гимнастика и гимнастика после сна).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будь здоров малыш\картинки Будь здоров малыш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3107" y="0"/>
            <a:ext cx="9831651" cy="68818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244334"/>
            <a:ext cx="8495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Спасибо за внимание!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рина\Desktop\картинки Будь здоров малыш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99592" y="735226"/>
            <a:ext cx="698477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Продолжительность проекта: краткосрочный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 неделя)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Тип проекта: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познавательно-игровой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 проекта: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воспитатели, дети первой младшей группы и их родители.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Возраст детей: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первая младшая группа (</a:t>
            </a:r>
            <a:r>
              <a:rPr lang="ru-RU" sz="2000" b="1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от </a:t>
            </a:r>
            <a:r>
              <a:rPr lang="ru-RU" sz="2000" b="1" dirty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1,6  до 3 лет </a:t>
            </a:r>
            <a:r>
              <a:rPr lang="ru-RU" sz="2000" b="1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 проекта: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Вся жизнедеятельность ребёнка в дошкольном учреждении должна быть направлена на сохранение и укрепление здоровья. Охрана жизни и укрепление физического и психического здоровья детей – одна из основных задач дошкольного образования. Тема здоровья особенно актуальна в наше время. Формируя у детей представление, что здоровье – одна из главных ценностей жизни, мы учим их, беречь и укреплять своё здоровье.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76767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6767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Карина\Desktop\картинки Будь здоров малыш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411760" y="2354041"/>
            <a:ext cx="46805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повышать уровень знаний и обогащать опыт родителей о здоровом образе жизни через взаимоотношение с воспитателями группы.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Карина\Desktop\картинки Будь здоров малыш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3" name="Picture 3" descr="C:\Users\Карина\Desktop\картинки Будь здоров малыш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7" y="764704"/>
            <a:ext cx="4104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Задачи проекта: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55576" y="1423065"/>
            <a:ext cx="763284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педагогов: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установить партнерские отношения с семьей каждого воспитанника, объединить усилия для развития и воспитания детей в вопросах о здоровом образе жизни;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создать атмосферу общности интересов, эмоциональной взаимоподдержки  друг друга;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активизировать и обогатить воспитательные умения родителей, поддерживать их уверенность в собственных педагогических возможностях.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Карина\Desktop\картинки Будь здоров малыш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Карина\Desktop\картинки Будь здоров малыш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Users\Карина\Desktop\картинки Будь здоров малыш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99592" y="1449002"/>
            <a:ext cx="7200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родителей: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0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1.дать представление родителям о значимости совместной двигательной деятельности с детьми, о полезной и вредной пищи, о соблюдении навыков гигиены и т.д.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0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2.способствовать созданию активной позиции родителей в </a:t>
            </a:r>
            <a:r>
              <a:rPr kumimoji="0" lang="ru-RU" sz="2000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совместной</a:t>
            </a:r>
            <a:r>
              <a:rPr kumimoji="0" lang="ru-RU" sz="2000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двигательной деятельности с детьми;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0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3.заинтересовать родителей в</a:t>
            </a:r>
            <a:r>
              <a:rPr kumimoji="0" lang="ru-RU" sz="2000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поддержке</a:t>
            </a:r>
            <a:r>
              <a:rPr kumimoji="0" lang="ru-RU" sz="2000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здорового образа</a:t>
            </a:r>
            <a:r>
              <a:rPr kumimoji="0" lang="ru-RU" sz="2000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жизни в семье.</a:t>
            </a:r>
            <a:endParaRPr kumimoji="0" lang="ru-RU" sz="20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Карина\Desktop\картинки Будь здоров малыш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71600" y="1440278"/>
            <a:ext cx="698477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детей: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укреплять и охранять здоровье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2.формировать потребность в соблюдении навыков гигиены;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3.дать представление о ценности здоровья, формировать желание вести здоровый образ жизни;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4.дать представление о полезной и вредной пищи для здоровья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арина\Desktop\картинки Будь здоров малыш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051720" y="1892555"/>
            <a:ext cx="51125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Девиз проекта: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«Здоровый образ жизни - это то, что обеспечивает здоровье и доставляет радость»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Карина\Desktop\картинки Будь здоров малыш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1124744"/>
            <a:ext cx="7488832" cy="936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Если хочешь быть здоров…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132856"/>
            <a:ext cx="62646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1.  Утренняя гимнастика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2.  Дыхательные упражнения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3.  Облегченная одежда в группе и на улице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4.  Прогулки с подвижными играми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5. Хождение босиком до и после сна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6.  Хождение по дорожке «здоровья»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7. Фитонциды (лук, чеснок)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8.  Умывание прохладной водой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9.  Проветривание </a:t>
            </a:r>
            <a:r>
              <a:rPr lang="ru-RU" sz="2000" dirty="0" err="1" smtClean="0">
                <a:solidFill>
                  <a:srgbClr val="002060"/>
                </a:solidFill>
              </a:rPr>
              <a:t>пломещеня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10. Физминутки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11. Физическая культура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Карина\Desktop\картинки Будь здоров малыш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475656" y="533512"/>
            <a:ext cx="61206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с родителями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Консультация «Овощи и фрукты –полезные продукты»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Картотеки «Физминутка», «Пальчиковые игры», «Подвижные игры»,на стендах информация для родителей по теме, папки передвижки.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C:\Users\Карина\Desktop\IMG_20180129_132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3744416" cy="2808312"/>
          </a:xfrm>
          <a:prstGeom prst="rect">
            <a:avLst/>
          </a:prstGeom>
          <a:noFill/>
        </p:spPr>
      </p:pic>
      <p:pic>
        <p:nvPicPr>
          <p:cNvPr id="8" name="Picture 3" descr="C:\Users\Карина\Desktop\IMG_20180129_132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852936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2439</TotalTime>
  <Words>366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Карина</dc:creator>
  <cp:lastModifiedBy>Карина</cp:lastModifiedBy>
  <cp:revision>196</cp:revision>
  <dcterms:created xsi:type="dcterms:W3CDTF">2018-01-23T12:17:03Z</dcterms:created>
  <dcterms:modified xsi:type="dcterms:W3CDTF">2018-08-29T06:06:04Z</dcterms:modified>
</cp:coreProperties>
</file>